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9.svg" ContentType="image/svg+xml"/>
  <Override PartName="/ppt/media/image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19"/>
  </p:notes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1"/>
    <p:sldId id="346" r:id="rId12"/>
    <p:sldId id="349" r:id="rId13"/>
    <p:sldId id="312" r:id="rId14"/>
    <p:sldId id="345" r:id="rId15"/>
    <p:sldId id="318" r:id="rId16"/>
    <p:sldId id="348" r:id="rId17"/>
    <p:sldId id="320" r:id="rId18"/>
    <p:sldId id="322" r:id="rId20"/>
    <p:sldId id="328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84" userDrawn="1">
          <p15:clr>
            <a:srgbClr val="A4A3A4"/>
          </p15:clr>
        </p15:guide>
        <p15:guide id="5" orient="horz" pos="348" userDrawn="1">
          <p15:clr>
            <a:srgbClr val="A4A3A4"/>
          </p15:clr>
        </p15:guide>
        <p15:guide id="6" orient="horz" pos="39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108"/>
        <p:guide pos="3840"/>
        <p:guide pos="325"/>
        <p:guide pos="7384"/>
        <p:guide orient="horz" pos="348"/>
        <p:guide orient="horz" pos="39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2" Type="http://schemas.openxmlformats.org/officeDocument/2006/relationships/image" Target="../media/image2.png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的优势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1635" y="1872615"/>
            <a:ext cx="10781665" cy="4060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1. 性能提升：浮点数运算在深度学习中占用大量计算资源。使用 float16（半精度）浮点数可以减少内存带宽和计算需求，从而提高模型的计算性能。这对于大规模深度学习任务尤为重要。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2. 效率提高：在推理中，使用 float16 数据类型可以减少内存占用，允许在相同的硬件上</a:t>
            </a:r>
            <a:r>
              <a:rPr lang="zh-CN" altLang="en-US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应用更大</a:t>
            </a:r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的模型。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3. 嵌入式和移动设备：在资源受限的嵌入式系统和移动设备上，使用 float16 数据类型可以减少内存和计算资源的消耗，使深度学习模型更适合部署在这些设备上。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r>
              <a:rPr lang="en-US" altLang="zh-CN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4. 低精度要求：某些应用中，如图像分类或音频处理，不需要高精度的浮点数表示。在这些情况下，使用float16</a:t>
            </a:r>
            <a:r>
              <a:rPr lang="zh-CN" altLang="en-US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数据类型可以很好的提高性能。</a:t>
            </a:r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endParaRPr lang="en-US" altLang="zh-CN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0353" y="30135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目标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255" y="1830070"/>
            <a:ext cx="864679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arm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架构中的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数据类型应用到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OpenCV DNN 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中，使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DNN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能够支持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数据类型的计算</a:t>
            </a:r>
            <a:endParaRPr lang="zh-CN" altLang="en-US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15938" y="1180766"/>
            <a:ext cx="412290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计划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pic>
        <p:nvPicPr>
          <p:cNvPr id="2" name="图片 1" descr="创新实践时间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1741805"/>
            <a:ext cx="12192000" cy="3183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风险和挑战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901056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数值不稳定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范围有限，可能会出现数据溢出、发散或数值不稳定的现象。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540647" y="352541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硬件兼容问题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部分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并不支持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类型的运算，不同类型的硬件可能定义方式不同。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/>
          <p:cNvSpPr/>
          <p:nvPr/>
        </p:nvSpPr>
        <p:spPr bwMode="auto">
          <a:xfrm>
            <a:off x="1231716" y="2885908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3" name="íṣľíḑe"/>
          <p:cNvSpPr/>
          <p:nvPr/>
        </p:nvSpPr>
        <p:spPr bwMode="auto">
          <a:xfrm>
            <a:off x="499666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4" name="iśļîḓé"/>
          <p:cNvSpPr/>
          <p:nvPr/>
        </p:nvSpPr>
        <p:spPr bwMode="auto">
          <a:xfrm>
            <a:off x="8638400" y="283754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128521" y="3574306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精度损失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只有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位尾数，精度较低，可能会引起精度损失，导致输出结果可能变得不够准确。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可能的解决方法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5144269" y="2255520"/>
            <a:ext cx="7047731" cy="4455819"/>
            <a:chOff x="672379" y="0"/>
            <a:chExt cx="10847242" cy="6858000"/>
          </a:xfrm>
        </p:grpSpPr>
        <p:pic>
          <p:nvPicPr>
            <p:cNvPr id="186" name="图片 185" descr="图片包含 游戏机, 桌子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79" y="0"/>
              <a:ext cx="10847242" cy="6858000"/>
            </a:xfrm>
            <a:prstGeom prst="rect">
              <a:avLst/>
            </a:prstGeom>
          </p:spPr>
        </p:pic>
        <p:pic>
          <p:nvPicPr>
            <p:cNvPr id="188" name="图片 187" descr="图片包含 游戏机, 文字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" y="0"/>
              <a:ext cx="10728042" cy="6858000"/>
            </a:xfrm>
            <a:prstGeom prst="rect">
              <a:avLst/>
            </a:prstGeom>
          </p:spPr>
        </p:pic>
      </p:grpSp>
      <p:grpSp>
        <p:nvGrpSpPr>
          <p:cNvPr id="204" name="ïşļïḑe"/>
          <p:cNvGrpSpPr/>
          <p:nvPr/>
        </p:nvGrpSpPr>
        <p:grpSpPr>
          <a:xfrm>
            <a:off x="202738" y="2023131"/>
            <a:ext cx="661652" cy="661650"/>
            <a:chOff x="4062817" y="3544652"/>
            <a:chExt cx="816561" cy="816561"/>
          </a:xfrm>
        </p:grpSpPr>
        <p:sp>
          <p:nvSpPr>
            <p:cNvPr id="205" name="îŝļiḋé"/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/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190501" y="4193899"/>
            <a:ext cx="662978" cy="664966"/>
            <a:chOff x="7579937" y="3307583"/>
            <a:chExt cx="1014265" cy="1017308"/>
          </a:xfrm>
        </p:grpSpPr>
        <p:sp>
          <p:nvSpPr>
            <p:cNvPr id="216" name="îŝļîḓè"/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/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9" name="矩形 218"/>
          <p:cNvSpPr/>
          <p:nvPr/>
        </p:nvSpPr>
        <p:spPr>
          <a:xfrm>
            <a:off x="1047115" y="2025015"/>
            <a:ext cx="5445125" cy="1404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混合精度运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在推理过程中同时使用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两种数据类型，运算时使用低精度数据类型以降低内存占用和提高计算性能，使用高精度保证数据精度，避免因为低精度范围小带来问题。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1040130" y="4194175"/>
            <a:ext cx="5128260" cy="15976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利用宏定义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由于目前仅使用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Arm 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定义的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数据类型，在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上并不支持，可以通过定义宏的方式来引入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的加速运算，以确保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x86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上运行时不会出现报错问题。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938" y="3753089"/>
            <a:ext cx="3951025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是一个跨平台、支持多种编程语言的开源计算机视觉库，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是其中的一个模块，专门用于深度学习任务。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个字节来存储的浮点数，在深度学习中具有重要的作用。为了拓展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模块的功能，我们尝试将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引入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，使其能够支持更多种数据类型的运算。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2871213" cy="830997"/>
            <a:chOff x="6381926" y="2513807"/>
            <a:chExt cx="2871213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3001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430" cy="830997"/>
            <a:chOff x="6381926" y="2513807"/>
            <a:chExt cx="3186430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476" y="2652872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40075" cy="830997"/>
            <a:chOff x="6381926" y="2513807"/>
            <a:chExt cx="3140075" cy="83099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652872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2824858" cy="830997"/>
            <a:chOff x="6381926" y="2513807"/>
            <a:chExt cx="2824858" cy="83099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646" y="26535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 macOS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，可以在不同平台上开发和运行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支持多种编程语言，提供了包括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C/C++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Python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Java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和其他编程语言的接口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336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DNN模块提供了对深度学习模型的加载、推理等功能，支持TensorFlow、Caffe、Torch等多种深度学习框架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模块提供了内建的CPU和GPU加速且无需依赖第三方库，方便用户在已经使用OpenCV的项目上轻松地添加神经网络推理能力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一些现代CPU包括对FP16算术的硬件支持以及用于高效INT8卷积的特殊指令，这些可以用于加速深度学习推理，同时OpenCV包括对FP16数据格式的基本支持，但在OpenC中还没有FP16计算路径，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15620" y="1808480"/>
            <a:ext cx="11676380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位的浮点数数据类型，格式为：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 bit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5 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11bits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-65504.0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, -1.0*2^(-14)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]</a:t>
            </a: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∪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65504.0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0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 descr="Float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2049145"/>
            <a:ext cx="2959100" cy="1687830"/>
          </a:xfrm>
          <a:prstGeom prst="rect">
            <a:avLst/>
          </a:prstGeom>
        </p:spPr>
      </p:pic>
      <p:pic>
        <p:nvPicPr>
          <p:cNvPr id="3" name="图片 2" descr="fp16 and fp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5005070"/>
            <a:ext cx="85153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优势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内存效率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数据类型仅占用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个字节，因此在存储数据时所使用的空间为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1/2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3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运算的硬件上，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的运算可以比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更快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90" name="矩形: 圆角 189"/>
          <p:cNvSpPr/>
          <p:nvPr>
            <p:custDataLst>
              <p:tags r:id="rId4"/>
            </p:custDataLst>
          </p:nvPr>
        </p:nvSpPr>
        <p:spPr>
          <a:xfrm>
            <a:off x="0" y="505523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5"/>
            </p:custDataLst>
          </p:nvPr>
        </p:nvSpPr>
        <p:spPr>
          <a:xfrm>
            <a:off x="421640" y="5458460"/>
            <a:ext cx="10964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浮点数运算在深度学习中占用大量资源，使用半精度浮点数可以减少内存带宽和计算需求，从而提高模型的计算性能，缩短训练时间；一些硬件加速器（如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）针对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进行了优化，可以在支持这些硬件的系统上提供更快地深度学习推理性能。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67075" y="553720"/>
            <a:ext cx="4369435" cy="26371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目前支持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GPU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NVIDIA GPU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GeForce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Quadro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Tesla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系列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Volta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架构引入了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专门用于深度学习任务，可以执行混合精度运算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AMD CPU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NEON SIMD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指令集，可以执行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 Cortex-A76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ARM Cortex-A77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等一些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处理器支持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commondata" val="eyJoZGlkIjoiZWJjNTkwYzQ4NGZlYWRjZGFiOTljOGFlNDAwOGExZT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2167</Words>
  <Application>WPS 演示</Application>
  <PresentationFormat>宽屏</PresentationFormat>
  <Paragraphs>149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等线</vt:lpstr>
      <vt:lpstr>思源黑体 CN Regular</vt:lpstr>
      <vt:lpstr>思源黑体 CN Bold</vt:lpstr>
      <vt:lpstr>黑体</vt:lpstr>
      <vt:lpstr>Akrobat Black</vt:lpstr>
      <vt:lpstr>微软雅黑</vt:lpstr>
      <vt:lpstr>Arial Unicode MS</vt:lpstr>
      <vt:lpstr>Calibri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Key</cp:lastModifiedBy>
  <cp:revision>264</cp:revision>
  <dcterms:created xsi:type="dcterms:W3CDTF">2019-12-18T02:50:00Z</dcterms:created>
  <dcterms:modified xsi:type="dcterms:W3CDTF">2023-10-26T07:19:14Z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430A0B26423E4D189E6D66724E1CCF28_13</vt:lpwstr>
  </property>
  <property fmtid="{D5CDD505-2E9C-101B-9397-08002B2CF9AE}" pid="3" name="KSOProductBuildVer">
    <vt:lpwstr>2052-12.1.0.15712</vt:lpwstr>
  </property>
</Properties>
</file>